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1" r:id="rId14"/>
    <p:sldId id="344" r:id="rId15"/>
    <p:sldId id="345" r:id="rId16"/>
    <p:sldId id="305" r:id="rId17"/>
    <p:sldId id="306" r:id="rId18"/>
    <p:sldId id="310" r:id="rId19"/>
    <p:sldId id="316" r:id="rId20"/>
    <p:sldId id="319" r:id="rId21"/>
    <p:sldId id="308" r:id="rId22"/>
    <p:sldId id="312" r:id="rId23"/>
    <p:sldId id="317" r:id="rId24"/>
    <p:sldId id="321" r:id="rId25"/>
    <p:sldId id="311" r:id="rId26"/>
    <p:sldId id="314" r:id="rId27"/>
    <p:sldId id="318" r:id="rId28"/>
    <p:sldId id="320" r:id="rId29"/>
    <p:sldId id="315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13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1" r:id="rId55"/>
    <p:sldId id="272" r:id="rId56"/>
    <p:sldId id="273" r:id="rId57"/>
    <p:sldId id="276" r:id="rId58"/>
    <p:sldId id="27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  <p14:sldId id="344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>
        <p:scale>
          <a:sx n="106" d="100"/>
          <a:sy n="106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25.png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2.png"/><Relationship Id="rId7" Type="http://schemas.openxmlformats.org/officeDocument/2006/relationships/image" Target="../media/image1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4.png"/><Relationship Id="rId9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07.png"/><Relationship Id="rId7" Type="http://schemas.openxmlformats.org/officeDocument/2006/relationships/image" Target="../media/image12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25.png"/><Relationship Id="rId9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39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3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37.png"/><Relationship Id="rId5" Type="http://schemas.openxmlformats.org/officeDocument/2006/relationships/image" Target="../media/image135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48.png"/><Relationship Id="rId3" Type="http://schemas.openxmlformats.org/officeDocument/2006/relationships/image" Target="../media/image102.png"/><Relationship Id="rId7" Type="http://schemas.openxmlformats.org/officeDocument/2006/relationships/image" Target="../media/image144.png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46.png"/><Relationship Id="rId4" Type="http://schemas.openxmlformats.org/officeDocument/2006/relationships/image" Target="../media/image107.png"/><Relationship Id="rId9" Type="http://schemas.openxmlformats.org/officeDocument/2006/relationships/image" Target="../media/image145.png"/><Relationship Id="rId14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17.png"/><Relationship Id="rId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34" y="1561217"/>
            <a:ext cx="6636735" cy="541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FCD2A61-6B06-31E8-903E-3B9CF2A46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126" y="593882"/>
            <a:ext cx="4786732" cy="290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392ECD3-5FDE-2BF2-C21E-E263FCEC8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926" y="593882"/>
            <a:ext cx="4715200" cy="290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6D542F3-6B0A-ACA0-E69C-A72544A20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102" y="3502880"/>
            <a:ext cx="7053545" cy="325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12BAC16-4CC0-EB21-8607-613F56C21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867" y="3715423"/>
            <a:ext cx="7454327" cy="314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B83210E-B71D-93E9-4EEB-B4C1ED9D8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962" y="737933"/>
            <a:ext cx="4592723" cy="279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C97D632-C10D-4300-7E06-532CA9EA9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238" y="737933"/>
            <a:ext cx="4592724" cy="283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735D58-DD71-70E1-C97F-1A26D2B52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001" y="694416"/>
            <a:ext cx="4697579" cy="285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EC268E9-D79F-D2EA-4C63-5EDB0DDB7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184" y="3645568"/>
            <a:ext cx="6842946" cy="321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9281</TotalTime>
  <Words>909</Words>
  <Application>Microsoft Office PowerPoint</Application>
  <PresentationFormat>Widescreen</PresentationFormat>
  <Paragraphs>223</Paragraphs>
  <Slides>58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136</cp:revision>
  <dcterms:created xsi:type="dcterms:W3CDTF">2022-05-19T15:06:45Z</dcterms:created>
  <dcterms:modified xsi:type="dcterms:W3CDTF">2023-02-08T21:11:15Z</dcterms:modified>
</cp:coreProperties>
</file>